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BUSCA A ESCRITURA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BUSCA A ESCRITURA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DFDBBD1-42BE-46CB-AB13-5C54479715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3600" dirty="0"/>
              <a:t>Busca a Escritura, </a:t>
            </a:r>
          </a:p>
          <a:p>
            <a:r>
              <a:rPr lang="pt-BR" sz="3600" dirty="0"/>
              <a:t>Santa Escritura, </a:t>
            </a:r>
          </a:p>
          <a:p>
            <a:r>
              <a:rPr lang="pt-BR" sz="3600" dirty="0"/>
              <a:t>Busca Teu Mestre dia a dia; </a:t>
            </a:r>
          </a:p>
          <a:p>
            <a:r>
              <a:rPr lang="pt-BR" sz="3600" dirty="0"/>
              <a:t>Busca aprender a doce história, </a:t>
            </a:r>
          </a:p>
          <a:p>
            <a:r>
              <a:rPr lang="pt-BR" sz="3600" dirty="0"/>
              <a:t>Pois muitas bênçãos te anuncia. </a:t>
            </a:r>
          </a:p>
        </p:txBody>
      </p:sp>
    </p:spTree>
    <p:extLst>
      <p:ext uri="{BB962C8B-B14F-4D97-AF65-F5344CB8AC3E}">
        <p14:creationId xmlns:p14="http://schemas.microsoft.com/office/powerpoint/2010/main" val="1527697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BUSCA A ESCRITURA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63D6747-A3C1-42CE-B875-B2806CD51B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Vai a Jesus, o Rei da glória, </a:t>
            </a:r>
          </a:p>
          <a:p>
            <a:r>
              <a:rPr lang="pt-BR" dirty="0"/>
              <a:t>Pede ao Senhor a salvação. </a:t>
            </a:r>
          </a:p>
          <a:p>
            <a:r>
              <a:rPr lang="pt-BR" dirty="0"/>
              <a:t>Ele oferece graça plena; </a:t>
            </a:r>
          </a:p>
          <a:p>
            <a:r>
              <a:rPr lang="pt-BR" dirty="0"/>
              <a:t>Vem desfrutar real perdão! </a:t>
            </a:r>
          </a:p>
        </p:txBody>
      </p:sp>
    </p:spTree>
    <p:extLst>
      <p:ext uri="{BB962C8B-B14F-4D97-AF65-F5344CB8AC3E}">
        <p14:creationId xmlns:p14="http://schemas.microsoft.com/office/powerpoint/2010/main" val="2286993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BUSCA A ESCRITURA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D3455C0-70C5-44B3-A3B9-AB2406CFA55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Busca a Escritura, </a:t>
            </a:r>
          </a:p>
          <a:p>
            <a:r>
              <a:rPr lang="pt-BR" dirty="0"/>
              <a:t>Santa Escritura, </a:t>
            </a:r>
          </a:p>
          <a:p>
            <a:r>
              <a:rPr lang="pt-BR" dirty="0"/>
              <a:t>Busca trilhar a régia via </a:t>
            </a:r>
          </a:p>
          <a:p>
            <a:r>
              <a:rPr lang="pt-BR" dirty="0"/>
              <a:t>Que te conduz para </a:t>
            </a:r>
            <a:r>
              <a:rPr lang="pt-BR"/>
              <a:t>a cidade </a:t>
            </a:r>
            <a:endParaRPr lang="pt-BR" dirty="0"/>
          </a:p>
          <a:p>
            <a:r>
              <a:rPr lang="pt-BR" dirty="0"/>
              <a:t>Que o grande livro te anuncia. </a:t>
            </a:r>
          </a:p>
        </p:txBody>
      </p:sp>
    </p:spTree>
    <p:extLst>
      <p:ext uri="{BB962C8B-B14F-4D97-AF65-F5344CB8AC3E}">
        <p14:creationId xmlns:p14="http://schemas.microsoft.com/office/powerpoint/2010/main" val="725130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BUSCA A ESCRITURA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63D6747-A3C1-42CE-B875-B2806CD51B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Vai a Jesus, o Rei da glória, </a:t>
            </a:r>
          </a:p>
          <a:p>
            <a:r>
              <a:rPr lang="pt-BR" dirty="0"/>
              <a:t>Pede ao Senhor a salvação. </a:t>
            </a:r>
          </a:p>
          <a:p>
            <a:r>
              <a:rPr lang="pt-BR" dirty="0"/>
              <a:t>Ele oferece graça plena; </a:t>
            </a:r>
          </a:p>
          <a:p>
            <a:r>
              <a:rPr lang="pt-BR" dirty="0"/>
              <a:t>Vem desfrutar real perdão! </a:t>
            </a:r>
          </a:p>
        </p:txBody>
      </p:sp>
    </p:spTree>
    <p:extLst>
      <p:ext uri="{BB962C8B-B14F-4D97-AF65-F5344CB8AC3E}">
        <p14:creationId xmlns:p14="http://schemas.microsoft.com/office/powerpoint/2010/main" val="1574106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54</Words>
  <Application>Microsoft Office PowerPoint</Application>
  <PresentationFormat>Apresentação na tela (16:9)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BUSCA A ESCRITURA</vt:lpstr>
      <vt:lpstr>BUSCA A ESCRITURA</vt:lpstr>
      <vt:lpstr>BUSCA A ESCRITURA</vt:lpstr>
      <vt:lpstr>BUSCA A ESCRITURA</vt:lpstr>
      <vt:lpstr>BUSCA A ESCRITURA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2019-06-12T23:05:42Z</dcterms:modified>
</cp:coreProperties>
</file>

<file path=docProps/thumbnail.jpeg>
</file>